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C3E3B4-33DC-F4D6-D337-27E556469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ED441D-106A-3B03-DCBC-740F84E77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8B019C-9008-C72C-7A19-A0DC1524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25EC439-E3DB-50BA-718E-6E5D2AADB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127990-7BDC-223B-5752-101CE228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73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89594B-2A2F-4096-2344-7F863CFB1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546CA60-FC9B-028C-0831-A7EC3C93B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2C5C26D-76D8-CF3A-061C-49F0E0BB9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A73E18D-B013-5DEF-C9A8-31A757E7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CE35B7-876B-073D-8F24-79CA29F1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62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E89EB20-C604-3D3B-E851-D43456B2A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C235882-F459-CDFD-3E87-6198CAD31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AE17CF-8F78-51CA-B479-0FFE918F4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DB1D4B-7B2C-9865-AD8D-9B5BE46E7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2F5745-FBC9-E483-9305-6C6E0A1F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878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493E3D-52DF-9A8D-4F20-EBBB4FF3A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481DD3-5384-23A1-09BC-81E8DA22C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3273B3-783B-385D-1B67-7B6FA723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7DB1003-2298-6BC4-9B2A-A595B7AA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23672C-418F-4299-E0A4-FD16F469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16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78E0C1-90C9-022C-6D83-43E92045A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BA19400-5434-A662-78EC-2A9D7B508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C488BF-A5C2-F18E-08FF-5F327D61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EA7234A-415A-4581-D350-DBCF4DFD6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FA213A-0732-BDB7-258D-8A355E7B8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22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4E2FB8-5667-72D5-8145-51AF0F287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975EAE-51BD-72E1-2D7F-BC7959004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864A375-ABE7-F618-738E-4957F9B36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140E390-3EE4-8581-E482-66A4E56C3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63AB6B5-F407-8478-5D8F-014342E0A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3AE610A-3E20-E1B0-55FF-825B4FE56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6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E567BB-F452-C47D-09CC-F5C7BDEA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C5F60EE-C118-4588-DE76-1BD60372C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B5DB50-11FA-B04C-5746-E495ABDA8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D0D323-A9CF-789B-AB31-2937B9D9F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62B6E08-AA69-5ADC-6287-669FEC61DB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A83063E-16FC-E7D7-44C6-0C2FE9FFC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CEF0D6B-002C-63E8-2B72-EA6848D32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46791DF-CFE2-BA4C-02CA-4B4474BA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42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A33103-C27D-56D5-3606-D7A476644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241C5D3-FF1B-0514-652F-4883C2EB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F568177-A446-3466-BECB-CF42B0B0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221B89F-AD5C-9273-9E4C-4E1C7C221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18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21E2CA7-146D-2960-9E3C-ECF099FB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ED421B4-BB77-8DF1-0B8E-CE5598F96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BDCEE18-7EAE-1353-4A9E-92224EBB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33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0F933B-4821-C619-3FE0-54BB570AA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C20B96-4A9F-F4C2-E961-E360A130F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7A23086-5FC1-2C91-D3A4-500246E1E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F40F559-415A-BAE3-0EEC-443A756CE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05DF3F2-B09A-800E-5FD5-EEF3E87FB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E1FF7AE-2670-FE8B-DD8C-B8287B5EE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99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8F7B60-FA98-6374-A1C8-58FB51368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DCD1FF2-2CD0-8AA7-46E5-41F726BF45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3D71465-88D0-9919-DF55-70B25A359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D113EC-68B8-A01A-14AE-626D8CA8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93871BB-E503-D6E5-66FF-9ABC57F0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E0DFB2E-35B9-BEF1-F875-D0FD3AE99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38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5B2669E-DBE7-59C9-6AED-ADB194825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E1702A8-7D4B-1F7A-BD7A-F2BD32357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C00B3A-3C3A-3454-3980-5CA5318E8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8C270-D83D-41B8-B74D-2B8F3A531114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AF536C-0103-F2FC-4C17-7C6A924C3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7E9486-6FDB-2F6C-D616-525409C6D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BA46D-3CAC-4DEF-8CE4-46EBD87676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40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ekran görüntüsü, takım elbise, kişi, şahıs içeren bir resim&#10;&#10;Açıklama otomatik olarak oluşturuldu">
            <a:extLst>
              <a:ext uri="{FF2B5EF4-FFF2-40B4-BE49-F238E27FC236}">
                <a16:creationId xmlns:a16="http://schemas.microsoft.com/office/drawing/2014/main" id="{1AB7C6AC-B7DC-DAAF-BD94-02D5CCEBB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02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İçerik Yer Tutucusu 6" descr="metin, ekran görüntüsü, yazı tipi içeren bir resim&#10;&#10;Açıklama otomatik olarak oluşturuldu">
            <a:extLst>
              <a:ext uri="{FF2B5EF4-FFF2-40B4-BE49-F238E27FC236}">
                <a16:creationId xmlns:a16="http://schemas.microsoft.com/office/drawing/2014/main" id="{98E34C02-881C-8614-FC36-4F16DE4448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2352040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İnci Karabağ</dc:creator>
  <cp:lastModifiedBy>İnci Karabağ</cp:lastModifiedBy>
  <cp:revision>1</cp:revision>
  <dcterms:created xsi:type="dcterms:W3CDTF">2023-07-19T09:04:02Z</dcterms:created>
  <dcterms:modified xsi:type="dcterms:W3CDTF">2023-07-19T09:06:59Z</dcterms:modified>
</cp:coreProperties>
</file>